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4" r:id="rId8"/>
    <p:sldId id="266" r:id="rId9"/>
    <p:sldId id="267" r:id="rId10"/>
    <p:sldId id="268" r:id="rId11"/>
    <p:sldId id="26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cdn.americanprogress.org/wp-content/uploads/2015/05/8FactsCrimJustice.jpg" TargetMode="External"/><Relationship Id="rId3" Type="http://schemas.openxmlformats.org/officeDocument/2006/relationships/hyperlink" Target="https://cms.qz.com/wp-content/uploads/2019/10/AP_19198064138032-e1570807341729.jpg?quality=75&amp;strip=all&amp;w=1600&amp;h=900&amp;crop=1" TargetMode="External"/><Relationship Id="rId7" Type="http://schemas.openxmlformats.org/officeDocument/2006/relationships/hyperlink" Target="https://www.usnews.com/dims4/USNEWS/55212ec/2147483647/thumbnail/640x420/quality/85/?url=https%3A%2F%2Fmedia.beam.usnews.com%2F2c%2Faf%2F1f7f1e6148259c6a0766d041cd86%2Fap751798006141-12b.jpg" TargetMode="External"/><Relationship Id="rId2" Type="http://schemas.openxmlformats.org/officeDocument/2006/relationships/hyperlink" Target="https://www.sentencingproject.org/wp-content/uploads/2015/11/Protest-crowd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crypted-tbn0.gstatic.com/images?q=tbn%3AANd9GcSQya-opobCLEJzsHeWvQgTNp4eljxAeTU2mics_Li_VBlYFozv&amp;usqp=CAU" TargetMode="External"/><Relationship Id="rId5" Type="http://schemas.openxmlformats.org/officeDocument/2006/relationships/hyperlink" Target="https://www.equalityhumanrights.com/sites/default/files/styles/mobile_hero_image/public/hero-banner-street-crowd.jpg?itok=OAZzOqke" TargetMode="External"/><Relationship Id="rId4" Type="http://schemas.openxmlformats.org/officeDocument/2006/relationships/hyperlink" Target="https://cdn.vox-cdn.com/thumbor/-HZq5wg3NKy4pIuh8vU3tBpFpAA=/285x0:1779x1121/1200x800/filters:focal(285x0:1779x1121)/cdn.vox-cdn.com/uploads/chorus_image/image/36636184/170038226.0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1" dirty="0" smtClean="0"/>
              <a:t>RACISM IN US CRIMINAL JUSTICE SYSTEM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Images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16900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Statistics of racism</a:t>
            </a:r>
            <a:endParaRPr lang="en-US" dirty="0"/>
          </a:p>
        </p:txBody>
      </p:sp>
      <p:pic>
        <p:nvPicPr>
          <p:cNvPr id="1026" name="Picture 2" descr="Racism in the US Criminal Justice System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2830513"/>
            <a:ext cx="4876800" cy="2771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820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Racism protestors with banners</a:t>
            </a:r>
            <a:endParaRPr lang="en-US" dirty="0"/>
          </a:p>
        </p:txBody>
      </p:sp>
      <p:pic>
        <p:nvPicPr>
          <p:cNvPr id="2050" name="Picture 2" descr="How Can U.S. Policymakers Fix the Broken Criminal Justice System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7062" y="2557463"/>
            <a:ext cx="3317875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6122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Blacks demonstrating against racism</a:t>
            </a:r>
            <a:endParaRPr lang="en-US" dirty="0"/>
          </a:p>
        </p:txBody>
      </p:sp>
      <p:pic>
        <p:nvPicPr>
          <p:cNvPr id="5122" name="Picture 2" descr="18 Examples Of Racism In The Criminal Legal System | HuffPos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027" y="2557463"/>
            <a:ext cx="5513946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6420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Rally against killing of blacks</a:t>
            </a:r>
            <a:endParaRPr lang="en-US" dirty="0"/>
          </a:p>
        </p:txBody>
      </p:sp>
      <p:pic>
        <p:nvPicPr>
          <p:cNvPr id="6146" name="Picture 2" descr="8 Facts You Should Know About the Criminal Justice System and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941" y="2557463"/>
            <a:ext cx="5714118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3228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Blacks demonstrating outside courts</a:t>
            </a:r>
            <a:endParaRPr lang="en-US" dirty="0"/>
          </a:p>
        </p:txBody>
      </p:sp>
      <p:pic>
        <p:nvPicPr>
          <p:cNvPr id="7170" name="Picture 2" descr="No, Justice is Not Colorblind | Data Mine | US New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8095" y="2557463"/>
            <a:ext cx="5055809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30886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Blacks in prison</a:t>
            </a:r>
            <a:endParaRPr lang="en-US" dirty="0"/>
          </a:p>
        </p:txBody>
      </p:sp>
      <p:pic>
        <p:nvPicPr>
          <p:cNvPr id="8194" name="Picture 2" descr="The Race Gap in US Prisons Is Glaring, and Poverty Is Making it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5120" y="2557463"/>
            <a:ext cx="5901759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6873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black being victimized</a:t>
            </a:r>
            <a:endParaRPr lang="en-US" dirty="0"/>
          </a:p>
        </p:txBody>
      </p:sp>
      <p:pic>
        <p:nvPicPr>
          <p:cNvPr id="10242" name="Picture 2" descr="Race inequalities in the criminal justice system | Equality and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470" y="2557463"/>
            <a:ext cx="6095059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3214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Blacks demonstrating </a:t>
            </a:r>
            <a:endParaRPr lang="en-US" dirty="0"/>
          </a:p>
        </p:txBody>
      </p:sp>
      <p:pic>
        <p:nvPicPr>
          <p:cNvPr id="11266" name="Picture 2" descr="Telling white people the criminal justice system is racist makes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594" y="2557463"/>
            <a:ext cx="4976812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83692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 descr="Black Lives Matter: Eliminating Racial Inequity in the Criminal ...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7594" y="2557463"/>
            <a:ext cx="4976812" cy="3317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6810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 smtClean="0">
                <a:hlinkClick r:id="rId2"/>
              </a:rPr>
              <a:t>https://www.sentencingproject.org/wp-content/uploads/2015/11/Protest-crowd.jpg</a:t>
            </a:r>
            <a:endParaRPr lang="en-US" dirty="0" smtClean="0"/>
          </a:p>
          <a:p>
            <a:r>
              <a:rPr lang="en-US" dirty="0" smtClean="0">
                <a:hlinkClick r:id="rId3"/>
              </a:rPr>
              <a:t>https://cms.qz.com/wp-content/uploads/2019/10/AP_19198064138032-e1570807341729.jpg?quality=75&amp;strip=all&amp;w=1600&amp;h=900&amp;crop=1</a:t>
            </a:r>
            <a:endParaRPr lang="en-US" dirty="0" smtClean="0"/>
          </a:p>
          <a:p>
            <a:r>
              <a:rPr lang="en-US" dirty="0" smtClean="0">
                <a:hlinkClick r:id="rId4"/>
              </a:rPr>
              <a:t>https://cdn.vox-cdn.com/thumbor/-HZq5wg3NKy4pIuh8vU3tBpFpAA=/285x0:1779x1121/1200x800/filters:focal(285x0:1779x1121)/cdn.vox-cdn.com/uploads/chorus_image/image/36636184/170038226.0.jpg</a:t>
            </a:r>
            <a:endParaRPr lang="en-US" dirty="0" smtClean="0"/>
          </a:p>
          <a:p>
            <a:r>
              <a:rPr lang="en-US" dirty="0" smtClean="0">
                <a:hlinkClick r:id="rId5"/>
              </a:rPr>
              <a:t>https://www.equalityhumanrights.com/sites/default/files/styles/mobile_hero_image/public/hero-banner-street-crowd.jpg?itok=OAZzOqke</a:t>
            </a:r>
            <a:endParaRPr lang="en-US" dirty="0" smtClean="0"/>
          </a:p>
          <a:p>
            <a:r>
              <a:rPr lang="en-US" dirty="0">
                <a:hlinkClick r:id="rId6"/>
              </a:rPr>
              <a:t>https://</a:t>
            </a:r>
            <a:r>
              <a:rPr lang="en-US" dirty="0" smtClean="0">
                <a:hlinkClick r:id="rId6"/>
              </a:rPr>
              <a:t>encrypted-tbn0.gstatic.com/images?q=tbn%3AANd9GcSQya-opobCLEJzsHeWvQgTNp4eljxAeTU2mics_Li_VBlYFozv&amp;usqp=CAU</a:t>
            </a:r>
            <a:endParaRPr lang="en-US" dirty="0" smtClean="0"/>
          </a:p>
          <a:p>
            <a:r>
              <a:rPr lang="en-US" dirty="0">
                <a:hlinkClick r:id="rId7"/>
              </a:rPr>
              <a:t>https://www.usnews.com/dims4/USNEWS/55212ec/2147483647/thumbnail/640x420/quality/85/?</a:t>
            </a:r>
            <a:r>
              <a:rPr lang="en-US" dirty="0" smtClean="0">
                <a:hlinkClick r:id="rId7"/>
              </a:rPr>
              <a:t>url=https%3A%2F%2Fmedia.beam.usnews.com%2F2c%2Faf%2F1f7f1e6148259c6a0766d041cd86%2Fap751798006141-12b.jpg</a:t>
            </a:r>
            <a:endParaRPr lang="en-US" dirty="0" smtClean="0"/>
          </a:p>
          <a:p>
            <a:r>
              <a:rPr lang="en-US" dirty="0">
                <a:hlinkClick r:id="rId8"/>
              </a:rPr>
              <a:t>https://</a:t>
            </a:r>
            <a:r>
              <a:rPr lang="en-US" dirty="0" smtClean="0">
                <a:hlinkClick r:id="rId8"/>
              </a:rPr>
              <a:t>cdn.americanprogress.org/wp-content/uploads/2015/05/8FactsCrimJustice.jpg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3675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30</TotalTime>
  <Words>66</Words>
  <Application>Microsoft Office PowerPoint</Application>
  <PresentationFormat>Widescreen</PresentationFormat>
  <Paragraphs>19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Garamond</vt:lpstr>
      <vt:lpstr>Organic</vt:lpstr>
      <vt:lpstr>RACISM IN US CRIMINAL JUSTICE SYSTEM</vt:lpstr>
      <vt:lpstr>Statistics of racism</vt:lpstr>
      <vt:lpstr>Racism protestors with banners</vt:lpstr>
      <vt:lpstr>Blacks demonstrating against racism</vt:lpstr>
      <vt:lpstr>Rally against killing of blacks</vt:lpstr>
      <vt:lpstr>Blacks demonstrating outside courts</vt:lpstr>
      <vt:lpstr>Blacks in prison</vt:lpstr>
      <vt:lpstr>A black being victimized</vt:lpstr>
      <vt:lpstr>Blacks demonstrating </vt:lpstr>
      <vt:lpstr>PowerPoint Presentation</vt:lpstr>
      <vt:lpstr>References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aaronaquines@gmail.com</dc:creator>
  <cp:lastModifiedBy>aaronaquines@gmail.com</cp:lastModifiedBy>
  <cp:revision>3</cp:revision>
  <dcterms:created xsi:type="dcterms:W3CDTF">2020-04-20T16:08:21Z</dcterms:created>
  <dcterms:modified xsi:type="dcterms:W3CDTF">2020-04-20T16:39:14Z</dcterms:modified>
</cp:coreProperties>
</file>